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C60F4-508B-45AE-831B-178F4890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268DF5-24F5-47C5-8C39-575F8D0BC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710766-3CFB-4EA3-855B-F78150A5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A66DE-3380-4C92-9F78-02020323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2227BC-0863-4E85-A0D8-0A3F3F2E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28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EF32E1-8EF3-4BD9-AF35-08887883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A28264-3A70-48CF-BCA3-126DB75D0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5464DE-FAC5-43FC-B6B5-BBB18AAF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4A82D-9091-46FC-ADF6-2EFE2B41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0F9494-3041-4D03-AE6C-7B739010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47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71A7BF-01D7-4203-BEBB-842A017D4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78E3C3-CCCF-4229-B814-11548D15D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7850E-EA82-415A-993C-B9D4C0ED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366251-E5E0-420D-8430-989AB986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0976BE-CBA5-4C92-B443-5CFB4205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16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3A877-3CEF-431F-9A70-A41E6351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26BC0-5DA3-4369-A01F-7E733306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CB16C-E1FF-43B6-8079-7E336D1D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65F939-7B15-411E-9B35-19C15A60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6232C6-2841-4424-90FF-8EFCFF7B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48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57EE8-85C2-4D4A-A7AD-855C6F3D2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2A049B-57D6-4444-AB90-7A3044790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6E0256-B8A4-4B95-9D55-48FC6EB7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44751-9863-4A00-859F-2912CBFB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18A5D-8C85-48BF-ACE6-A31B9714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79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30868-C5B6-4A4A-A3C9-C31DDA7B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C02E71-0CF7-46AB-9862-2AE120568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44A096-7126-4D06-B30C-52F62B5D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B8756-D268-41CE-A06E-579664EDF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B93513-00EC-45F0-A6CD-96E1CF85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9E4E5B-8B01-4A87-8AFE-2AEDAC80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83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4D484-73C8-4874-9DB0-37CCFEFD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4C894A-49C7-4E8C-BEAD-66488C184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5FB1E5-302F-40F8-BFD0-EECCD0F1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1322AC-609E-486F-99B6-7C79616A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7E3412-4092-4341-A9D6-73F1EA6C8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0E97ED-4306-4A46-804F-1DB2DB0A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4CDC3B-6849-46E1-8E89-45777279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DED549-F628-4553-BB2A-2CDE2409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8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F84D4-B835-4A82-AB04-95B2B15E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8E50DA-1CE4-414A-9E2C-4D284D62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4817B8-AA5B-4547-B318-E8AF7944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2C96B0-2B8F-4A67-9811-2F4223BC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772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530DBC-5630-4243-BF41-3F7294C3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A383345-B1AB-48C7-B5AC-A5CB9842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7C0F61-07A7-413B-A604-7F8139F8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52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E21CB-778A-4676-A83F-D0DA47AF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7FD3B0-24A8-4D5D-9096-E305B9AA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B049C1-86FC-418C-9C02-6D064EE5D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486817-E78B-4974-B627-DB0581E8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AEA8E2-DD00-4A14-B2AB-813D7F8D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CDB5B2-3A7D-4668-9129-06849E02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63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BC303-DBCC-419B-A0FE-86FC4C8B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96F8A8-19D5-4EB5-A411-7F34F4B5E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72A8E6-9EC6-4634-8892-71E16E43F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284B5A-DFE3-4637-9522-27DA1C1A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1D03CF-7643-4BF7-B53F-1F96CDAE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F56C69-2300-4304-8FCB-F208F4BE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8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96561-418D-4533-B792-BB56E9F7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AC467B-0FC0-49D2-9BB6-27EDA2ABD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CBA04E-5D8F-4C4F-9B63-50157379D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88D2E-1213-4A6F-A931-A5DA96726E9A}" type="datetimeFigureOut">
              <a:rPr lang="ru-RU" smtClean="0"/>
              <a:t>25.05.2022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346136-759C-4792-BA91-6898B375B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AB90D3-C286-4672-9186-E94CBF23B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6BC4B-D5B8-476A-9F75-B23BDC5ACB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61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6F3D2-B544-444D-9768-6CCC9605C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162" y="1325563"/>
            <a:ext cx="10353675" cy="1655762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WASP_SLAYER</a:t>
            </a:r>
            <a:endParaRPr lang="ru-RU" sz="9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F7C6A0-FB13-43D9-A28A-F857DFA19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925" y="6411913"/>
            <a:ext cx="5934075" cy="446087"/>
          </a:xfrm>
        </p:spPr>
        <p:txBody>
          <a:bodyPr/>
          <a:lstStyle/>
          <a:p>
            <a:r>
              <a:rPr lang="ru-RU"/>
              <a:t>Выполнил: Калилец Владимир Алексеевич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56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1A468-D1E3-4A1F-933C-F888D29E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Mistral" panose="03090702030407020403" pitchFamily="66" charset="0"/>
              </a:rPr>
              <a:t>Введение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8E13DF-B7D6-4389-BE64-2D07E7998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980" y="3429000"/>
            <a:ext cx="3682645" cy="16648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6BA9D2-500F-45A6-A91B-C6F415D6C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923">
            <a:off x="643498" y="2642006"/>
            <a:ext cx="3188283" cy="21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1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XRecorder_23052022_224959">
            <a:hlinkClick r:id="" action="ppaction://media"/>
            <a:extLst>
              <a:ext uri="{FF2B5EF4-FFF2-40B4-BE49-F238E27FC236}">
                <a16:creationId xmlns:a16="http://schemas.microsoft.com/office/drawing/2014/main" id="{4229D86B-80E7-4745-9621-3FE0885A0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5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368AAB-1632-46BA-B904-4A34F19B0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92279" cy="19442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4BE111-638C-4116-A3A3-46E2B4588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" b="35043"/>
          <a:stretch/>
        </p:blipFill>
        <p:spPr>
          <a:xfrm>
            <a:off x="2592280" y="179774"/>
            <a:ext cx="5459768" cy="30516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EC73CF-BDF5-4917-BCB2-2D5357A62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91"/>
          <a:stretch/>
        </p:blipFill>
        <p:spPr>
          <a:xfrm>
            <a:off x="2592279" y="3231473"/>
            <a:ext cx="7318713" cy="34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7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922F8F-FC51-4B69-9CB8-62416C47A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32233" r="29529" b="32233"/>
          <a:stretch/>
        </p:blipFill>
        <p:spPr>
          <a:xfrm>
            <a:off x="0" y="-1686757"/>
            <a:ext cx="6624965" cy="54065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DD8AFB-2F24-4FA0-8F96-3E7E2D77B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1" b="29450"/>
          <a:stretch/>
        </p:blipFill>
        <p:spPr>
          <a:xfrm>
            <a:off x="5068930" y="3429000"/>
            <a:ext cx="635481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BB7E74-5BA6-4E30-8B00-030BC36EF3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1" b="8997"/>
          <a:stretch/>
        </p:blipFill>
        <p:spPr>
          <a:xfrm>
            <a:off x="274988" y="168676"/>
            <a:ext cx="5657301" cy="43944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9D4037-9928-44FE-858F-67E91034D0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0"/>
          <a:stretch/>
        </p:blipFill>
        <p:spPr>
          <a:xfrm>
            <a:off x="5353235" y="2592279"/>
            <a:ext cx="6838765" cy="42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1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14A53-A111-4942-B903-BA1B1B09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1852892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10</Words>
  <Application>Microsoft Office PowerPoint</Application>
  <PresentationFormat>Широкоэкранный</PresentationFormat>
  <Paragraphs>4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Algerian</vt:lpstr>
      <vt:lpstr>Arial</vt:lpstr>
      <vt:lpstr>Arial Black</vt:lpstr>
      <vt:lpstr>Calibri</vt:lpstr>
      <vt:lpstr>Calibri Light</vt:lpstr>
      <vt:lpstr>Mistral</vt:lpstr>
      <vt:lpstr>Тема Office</vt:lpstr>
      <vt:lpstr>WASP_SLAYER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WASP_SLAYER</dc:title>
  <dc:creator>Professional</dc:creator>
  <cp:lastModifiedBy>Professional</cp:lastModifiedBy>
  <cp:revision>7</cp:revision>
  <dcterms:created xsi:type="dcterms:W3CDTF">2022-05-23T12:04:15Z</dcterms:created>
  <dcterms:modified xsi:type="dcterms:W3CDTF">2022-05-25T10:29:35Z</dcterms:modified>
</cp:coreProperties>
</file>